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1" r:id="rId3"/>
    <p:sldId id="292" r:id="rId4"/>
    <p:sldId id="293" r:id="rId5"/>
    <p:sldId id="260" r:id="rId6"/>
    <p:sldId id="261" r:id="rId7"/>
    <p:sldId id="262" r:id="rId8"/>
    <p:sldId id="263" r:id="rId9"/>
    <p:sldId id="283" r:id="rId10"/>
    <p:sldId id="284" r:id="rId11"/>
    <p:sldId id="285" r:id="rId12"/>
    <p:sldId id="286" r:id="rId13"/>
    <p:sldId id="289" r:id="rId14"/>
    <p:sldId id="290" r:id="rId15"/>
    <p:sldId id="287" r:id="rId16"/>
    <p:sldId id="288" r:id="rId17"/>
    <p:sldId id="264" r:id="rId18"/>
    <p:sldId id="265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2D63B2-418E-4E43-A0C2-2FD105FB4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18C140A-C196-443B-B4FC-D8547028D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A96723-F6C3-40C5-AE36-A2F559DB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9107E-766A-47BF-BB6C-2CD53EDF2901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1BD939-2097-4B19-AC31-C493CE629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0CF75E-E84F-47AB-A1C2-AA3E7B3A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E4AD-A9D5-43B1-8482-7C118BB316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607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A77E8A-00C9-41D5-8676-E2689996C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52AB07-C7F5-4AFB-ADBC-54A9770B8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4E8050-E78F-4D8B-9721-64EE15A1A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9107E-766A-47BF-BB6C-2CD53EDF2901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387EB5-E6D8-4505-A470-25C43623F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6D9FAD-C9DB-4283-89F2-E8163ABB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E4AD-A9D5-43B1-8482-7C118BB316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49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21A4A4D-5003-4253-80C2-496B3FBD7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DFBC79-7706-4C24-AD1B-79C479C5F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F4E471-32FE-46C0-933F-C70637DC5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9107E-766A-47BF-BB6C-2CD53EDF2901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C4FAF2-4DE0-4B70-86CE-F93BD6706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C3E002-7796-41DB-B765-7BA64A7B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E4AD-A9D5-43B1-8482-7C118BB316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7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C698E2-D9FA-4D07-8812-2FD23065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433719-84AB-4FD2-9FE8-B2B7CAF46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CF127A-730E-4872-911A-AE7153CAD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9107E-766A-47BF-BB6C-2CD53EDF2901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8BF071-68F4-4A00-B164-3D4CB9580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307FAD-93AB-4AE9-8383-7ADA74307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E4AD-A9D5-43B1-8482-7C118BB316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449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422B1E-A091-4BB8-9B37-73C61D078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F3D4D4-71BD-4ADA-B733-BD6B6184C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DF07CB-F53D-449B-B200-4AE8B83D8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9107E-766A-47BF-BB6C-2CD53EDF2901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D1D90E-B6F4-4888-8DC2-2C7B22666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979E94-0915-4C14-BBFB-2F810CE39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E4AD-A9D5-43B1-8482-7C118BB316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494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AC0499-00D4-4472-9867-8002ECC2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7BAF9A-40B5-45A9-A3A0-4B78E4A59C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B60993-34A2-45DD-93A2-B36B4A985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A08E37-2F04-46A3-A0FA-F923A6372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9107E-766A-47BF-BB6C-2CD53EDF2901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E27796-1902-4C5D-B962-B1C6E3A5F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53BF7F-42AA-4544-AC71-6E822FC1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E4AD-A9D5-43B1-8482-7C118BB316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562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59C69-54A6-41C5-A187-12D39BCA9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FD9CF4-E105-4F86-982E-D785A5039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AA7E2B-DB30-4ABE-8B2A-338421E7B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436E545-3CBD-4090-898A-EDD3090DCB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5E22F8A-22AC-41C8-BA87-E2F0E3BB43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F539A55-955B-49AE-BABA-2C2EE937D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9107E-766A-47BF-BB6C-2CD53EDF2901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B96D36B-0338-46A2-83E0-F81BDB7A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DA57264-B2F7-4F69-91DA-E8F5DA13F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E4AD-A9D5-43B1-8482-7C118BB316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4673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3CFDEB-2A73-4F97-BD20-2149EBB7C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65760B4-7DFB-4EAD-BD43-1DDC75796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9107E-766A-47BF-BB6C-2CD53EDF2901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171A427-D140-4C67-A641-75BBD824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1E7D354-50A0-446B-9E45-65FE6C61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E4AD-A9D5-43B1-8482-7C118BB316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86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7CC78DA-92FA-4D2D-9C3E-22A5538DA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9107E-766A-47BF-BB6C-2CD53EDF2901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6064D8F-807F-437E-B99C-5351DB0D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53BB11-FCF7-45D6-85C1-C6A829CCD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E4AD-A9D5-43B1-8482-7C118BB316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218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C5D12D-316B-4235-B363-390870D6C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244AAF-53B2-43B4-98AE-F69916ABC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DCC3D6-C292-4F57-B8C4-A333A686F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A45F3A7-D876-45CA-A490-8A29D0ADE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9107E-766A-47BF-BB6C-2CD53EDF2901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6492F0-BC8A-44D4-B86D-62AFD9CF8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00B08C7-0C6A-4C1C-A64E-1BB09B997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E4AD-A9D5-43B1-8482-7C118BB316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997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C74205-2E92-40AC-B6C7-3FBE71BB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1C66531-1BA6-4647-9389-8FE234A9B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AE2A62B-95EC-4A13-87E6-5A0318AD3E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778C78-12CB-4A9F-92ED-E2E29C37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9107E-766A-47BF-BB6C-2CD53EDF2901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A160AD-EFD7-4150-9F01-0D0E51612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D374D0-C240-460F-8FDE-4AACD2AC1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CE4AD-A9D5-43B1-8482-7C118BB316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483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6AD41B-A67F-47FA-95ED-32364D6E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FDEE27-8EBD-4583-9E61-888B5AC8E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34717B-B80D-40B9-80C5-281865E608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9107E-766A-47BF-BB6C-2CD53EDF2901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6BB134-4815-48B8-B29E-16FAE0F90B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3E1988-9504-4DA2-96B4-D44A87587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CE4AD-A9D5-43B1-8482-7C118BB316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92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C73A9F-16BB-4D4F-9973-F913C4597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042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5B5114-386B-4528-BAC5-AFAA935D66F4}"/>
              </a:ext>
            </a:extLst>
          </p:cNvPr>
          <p:cNvSpPr txBox="1"/>
          <p:nvPr/>
        </p:nvSpPr>
        <p:spPr>
          <a:xfrm>
            <a:off x="391063" y="3811106"/>
            <a:ext cx="114098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0" i="0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Божхона</a:t>
            </a:r>
            <a:r>
              <a:rPr lang="ru-RU" sz="40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i="0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тўловлари</a:t>
            </a:r>
            <a:r>
              <a:rPr lang="ru-RU" sz="40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i="0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бўйича</a:t>
            </a:r>
            <a:r>
              <a:rPr lang="ru-RU" sz="40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i="0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дастлабки</a:t>
            </a:r>
            <a:r>
              <a:rPr lang="ru-RU" sz="40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i="0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қарор</a:t>
            </a:r>
            <a:r>
              <a:rPr lang="ru-RU" sz="40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i="0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олиш</a:t>
            </a:r>
            <a:r>
              <a:rPr lang="en-US" sz="40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тартиби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462322-4C1D-4DBE-ABFD-DA3AA73BA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232" y="1052194"/>
            <a:ext cx="2381534" cy="237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314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8F53A9-EBAA-4786-8C70-CE2503470307}"/>
              </a:ext>
            </a:extLst>
          </p:cNvPr>
          <p:cNvSpPr/>
          <p:nvPr/>
        </p:nvSpPr>
        <p:spPr>
          <a:xfrm>
            <a:off x="828675" y="2876550"/>
            <a:ext cx="871538" cy="138113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B96D23C-F626-4DEE-B03C-6CA33C62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30242D-93F5-4A1E-A180-952139B08416}"/>
              </a:ext>
            </a:extLst>
          </p:cNvPr>
          <p:cNvSpPr/>
          <p:nvPr/>
        </p:nvSpPr>
        <p:spPr>
          <a:xfrm>
            <a:off x="742950" y="3900907"/>
            <a:ext cx="5290297" cy="69028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001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8F53A9-EBAA-4786-8C70-CE2503470307}"/>
              </a:ext>
            </a:extLst>
          </p:cNvPr>
          <p:cNvSpPr/>
          <p:nvPr/>
        </p:nvSpPr>
        <p:spPr>
          <a:xfrm>
            <a:off x="828675" y="2876550"/>
            <a:ext cx="871538" cy="138113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B96D23C-F626-4DEE-B03C-6CA33C62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30242D-93F5-4A1E-A180-952139B08416}"/>
              </a:ext>
            </a:extLst>
          </p:cNvPr>
          <p:cNvSpPr/>
          <p:nvPr/>
        </p:nvSpPr>
        <p:spPr>
          <a:xfrm>
            <a:off x="6014197" y="4132729"/>
            <a:ext cx="5290297" cy="46616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456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8F53A9-EBAA-4786-8C70-CE2503470307}"/>
              </a:ext>
            </a:extLst>
          </p:cNvPr>
          <p:cNvSpPr/>
          <p:nvPr/>
        </p:nvSpPr>
        <p:spPr>
          <a:xfrm>
            <a:off x="828675" y="2876550"/>
            <a:ext cx="871538" cy="138113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B96D23C-F626-4DEE-B03C-6CA33C62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30242D-93F5-4A1E-A180-952139B08416}"/>
              </a:ext>
            </a:extLst>
          </p:cNvPr>
          <p:cNvSpPr/>
          <p:nvPr/>
        </p:nvSpPr>
        <p:spPr>
          <a:xfrm>
            <a:off x="733985" y="4572000"/>
            <a:ext cx="5290297" cy="63649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753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ACFDD4-3A20-49FA-9468-631E004E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312A8A-A320-4C43-BB98-6564FA78D02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9047">
            <a:off x="6863306" y="4580666"/>
            <a:ext cx="560885" cy="56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24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1CBCEB-4926-4F0C-B371-46E7BC52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7A9AF5C-3CFA-454E-8388-7BC4BED7590D}"/>
              </a:ext>
            </a:extLst>
          </p:cNvPr>
          <p:cNvSpPr/>
          <p:nvPr/>
        </p:nvSpPr>
        <p:spPr>
          <a:xfrm>
            <a:off x="7584140" y="4545105"/>
            <a:ext cx="519953" cy="322729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421782-DF22-414A-A9B4-04F09CFBB6C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9047">
            <a:off x="7238708" y="4690488"/>
            <a:ext cx="560885" cy="56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77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8F53A9-EBAA-4786-8C70-CE2503470307}"/>
              </a:ext>
            </a:extLst>
          </p:cNvPr>
          <p:cNvSpPr/>
          <p:nvPr/>
        </p:nvSpPr>
        <p:spPr>
          <a:xfrm>
            <a:off x="828675" y="2876550"/>
            <a:ext cx="871538" cy="138113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B96D23C-F626-4DEE-B03C-6CA33C62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30242D-93F5-4A1E-A180-952139B08416}"/>
              </a:ext>
            </a:extLst>
          </p:cNvPr>
          <p:cNvSpPr/>
          <p:nvPr/>
        </p:nvSpPr>
        <p:spPr>
          <a:xfrm>
            <a:off x="6032126" y="4616823"/>
            <a:ext cx="5290297" cy="63649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489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8F53A9-EBAA-4786-8C70-CE2503470307}"/>
              </a:ext>
            </a:extLst>
          </p:cNvPr>
          <p:cNvSpPr/>
          <p:nvPr/>
        </p:nvSpPr>
        <p:spPr>
          <a:xfrm>
            <a:off x="828675" y="2876550"/>
            <a:ext cx="871538" cy="138113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B96D23C-F626-4DEE-B03C-6CA33C62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30242D-93F5-4A1E-A180-952139B08416}"/>
              </a:ext>
            </a:extLst>
          </p:cNvPr>
          <p:cNvSpPr/>
          <p:nvPr/>
        </p:nvSpPr>
        <p:spPr>
          <a:xfrm>
            <a:off x="9985562" y="5782235"/>
            <a:ext cx="1390650" cy="322729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7944A6-6CA4-489D-96C5-B7FDD981EFE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9047">
            <a:off x="9705119" y="5889514"/>
            <a:ext cx="560885" cy="56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42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56CC74-B689-4B56-8EFE-43742652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A3CD9C3-8141-4FA1-9605-A987D90160CB}"/>
              </a:ext>
            </a:extLst>
          </p:cNvPr>
          <p:cNvSpPr/>
          <p:nvPr/>
        </p:nvSpPr>
        <p:spPr>
          <a:xfrm>
            <a:off x="4212292" y="2142564"/>
            <a:ext cx="2287120" cy="322729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58EA232-7086-4169-90CF-CC4066114CC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9047">
            <a:off x="3931849" y="2249843"/>
            <a:ext cx="560885" cy="56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64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4F78BD-4387-4DFE-9C55-2B4BC272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96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8AEA69-E520-4E85-A20B-190214E49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01791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734E798-AC9A-40D0-9AFF-3BF84F4264E6}"/>
              </a:ext>
            </a:extLst>
          </p:cNvPr>
          <p:cNvSpPr/>
          <p:nvPr/>
        </p:nvSpPr>
        <p:spPr>
          <a:xfrm>
            <a:off x="775440" y="56209"/>
            <a:ext cx="1511991" cy="1781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F376E3-5C59-4795-A4E6-99525D1DA74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9047">
            <a:off x="340359" y="107278"/>
            <a:ext cx="560885" cy="56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E8886E-9085-4776-97FF-A25D42C16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01791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02DE87-57F2-4666-A1C5-618698E22C08}"/>
              </a:ext>
            </a:extLst>
          </p:cNvPr>
          <p:cNvSpPr/>
          <p:nvPr/>
        </p:nvSpPr>
        <p:spPr>
          <a:xfrm>
            <a:off x="10139082" y="623631"/>
            <a:ext cx="923365" cy="2907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2F2F5C-914D-44FD-8F42-F5C364C1188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9047">
            <a:off x="9798123" y="797562"/>
            <a:ext cx="560885" cy="56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46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8EB559-A40B-4043-B9EB-F5C6BDD78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9F121A-3C8B-4815-9403-8F6EF1D4362D}"/>
              </a:ext>
            </a:extLst>
          </p:cNvPr>
          <p:cNvSpPr/>
          <p:nvPr/>
        </p:nvSpPr>
        <p:spPr>
          <a:xfrm>
            <a:off x="5598465" y="3940571"/>
            <a:ext cx="775441" cy="2907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DA77BE-131F-4544-93BB-B299AA05C74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9047">
            <a:off x="5181299" y="4159327"/>
            <a:ext cx="560885" cy="56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7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918580-0505-420F-A9AC-B030D67F5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01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4F78EE-6CD1-47D4-85ED-991B565F0796}"/>
              </a:ext>
            </a:extLst>
          </p:cNvPr>
          <p:cNvSpPr/>
          <p:nvPr/>
        </p:nvSpPr>
        <p:spPr>
          <a:xfrm>
            <a:off x="4298950" y="4584700"/>
            <a:ext cx="577850" cy="279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F035184-7032-4AE8-BE50-6953E8251433}"/>
              </a:ext>
            </a:extLst>
          </p:cNvPr>
          <p:cNvSpPr/>
          <p:nvPr/>
        </p:nvSpPr>
        <p:spPr>
          <a:xfrm>
            <a:off x="6197600" y="4584700"/>
            <a:ext cx="901700" cy="279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C715DB9-486D-42E2-861C-24696839117D}"/>
              </a:ext>
            </a:extLst>
          </p:cNvPr>
          <p:cNvSpPr/>
          <p:nvPr/>
        </p:nvSpPr>
        <p:spPr>
          <a:xfrm>
            <a:off x="8083550" y="4457700"/>
            <a:ext cx="1746250" cy="279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60E6A73-DC89-49B2-ABCB-8368EBDA9E2A}"/>
              </a:ext>
            </a:extLst>
          </p:cNvPr>
          <p:cNvSpPr/>
          <p:nvPr/>
        </p:nvSpPr>
        <p:spPr>
          <a:xfrm>
            <a:off x="4191000" y="2838450"/>
            <a:ext cx="901700" cy="1320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F55761-15B2-4D94-98B1-EEC9F9F10320}"/>
              </a:ext>
            </a:extLst>
          </p:cNvPr>
          <p:cNvSpPr/>
          <p:nvPr/>
        </p:nvSpPr>
        <p:spPr>
          <a:xfrm>
            <a:off x="5200650" y="3219450"/>
            <a:ext cx="895350" cy="279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 descr="Женский профиль">
            <a:extLst>
              <a:ext uri="{FF2B5EF4-FFF2-40B4-BE49-F238E27FC236}">
                <a16:creationId xmlns:a16="http://schemas.microsoft.com/office/drawing/2014/main" id="{78D6770B-7ACF-48B2-A3E4-CCE3CC55F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8950" y="2622550"/>
            <a:ext cx="1028700" cy="132079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9FBA157-2B00-41FD-8118-966597969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8F308358-42DA-4FB5-9265-A0C8186BAF63}"/>
              </a:ext>
            </a:extLst>
          </p:cNvPr>
          <p:cNvSpPr/>
          <p:nvPr/>
        </p:nvSpPr>
        <p:spPr>
          <a:xfrm>
            <a:off x="2009775" y="3219450"/>
            <a:ext cx="1876425" cy="2794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48CC740-E016-45CF-9FDB-EB69FA516FB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9047">
            <a:off x="1640432" y="3333077"/>
            <a:ext cx="560885" cy="56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44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343788-7B88-4CC1-996B-AA3C7D375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73E0586-EE37-4072-99FB-C85EEEAF4039}"/>
              </a:ext>
            </a:extLst>
          </p:cNvPr>
          <p:cNvSpPr/>
          <p:nvPr/>
        </p:nvSpPr>
        <p:spPr>
          <a:xfrm>
            <a:off x="6076950" y="3121025"/>
            <a:ext cx="1571625" cy="151765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6E9983-41D5-4E01-8D7A-5779AE636DD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9047">
            <a:off x="5726658" y="4453851"/>
            <a:ext cx="560885" cy="56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51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8F53A9-EBAA-4786-8C70-CE2503470307}"/>
              </a:ext>
            </a:extLst>
          </p:cNvPr>
          <p:cNvSpPr/>
          <p:nvPr/>
        </p:nvSpPr>
        <p:spPr>
          <a:xfrm>
            <a:off x="828675" y="2876550"/>
            <a:ext cx="871538" cy="138113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B96D23C-F626-4DEE-B03C-6CA33C62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30242D-93F5-4A1E-A180-952139B08416}"/>
              </a:ext>
            </a:extLst>
          </p:cNvPr>
          <p:cNvSpPr/>
          <p:nvPr/>
        </p:nvSpPr>
        <p:spPr>
          <a:xfrm>
            <a:off x="733985" y="3281081"/>
            <a:ext cx="5290297" cy="69028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35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F8F53A9-EBAA-4786-8C70-CE2503470307}"/>
              </a:ext>
            </a:extLst>
          </p:cNvPr>
          <p:cNvSpPr/>
          <p:nvPr/>
        </p:nvSpPr>
        <p:spPr>
          <a:xfrm>
            <a:off x="828675" y="2876550"/>
            <a:ext cx="871538" cy="138113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B96D23C-F626-4DEE-B03C-6CA33C62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30242D-93F5-4A1E-A180-952139B08416}"/>
              </a:ext>
            </a:extLst>
          </p:cNvPr>
          <p:cNvSpPr/>
          <p:nvPr/>
        </p:nvSpPr>
        <p:spPr>
          <a:xfrm>
            <a:off x="6005232" y="3299010"/>
            <a:ext cx="5290297" cy="69028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386731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7</Words>
  <Application>Microsoft Office PowerPoint</Application>
  <PresentationFormat>Широкоэкранный</PresentationFormat>
  <Paragraphs>1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atb mehmon2</dc:creator>
  <cp:lastModifiedBy>atb mehmon2</cp:lastModifiedBy>
  <cp:revision>2</cp:revision>
  <dcterms:created xsi:type="dcterms:W3CDTF">2024-06-13T10:43:53Z</dcterms:created>
  <dcterms:modified xsi:type="dcterms:W3CDTF">2024-06-20T05:12:25Z</dcterms:modified>
</cp:coreProperties>
</file>